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91" r:id="rId28"/>
    <p:sldId id="287" r:id="rId29"/>
    <p:sldId id="280" r:id="rId30"/>
    <p:sldId id="281" r:id="rId31"/>
    <p:sldId id="289" r:id="rId32"/>
    <p:sldId id="290" r:id="rId33"/>
    <p:sldId id="284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85674"/>
  </p:normalViewPr>
  <p:slideViewPr>
    <p:cSldViewPr snapToGrid="0" snapToObjects="1">
      <p:cViewPr varScale="1">
        <p:scale>
          <a:sx n="78" d="100"/>
          <a:sy n="78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Membranes ruptured for 4 hours.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</a:t>
            </a:r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4330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91452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compression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0DBF1C5-2CE1-8241-9E3C-EA0803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" y="1136834"/>
            <a:ext cx="558467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44A5F-07E7-EA47-857C-783BC7D103C9}"/>
              </a:ext>
            </a:extLst>
          </p:cNvPr>
          <p:cNvSpPr txBox="1"/>
          <p:nvPr/>
        </p:nvSpPr>
        <p:spPr>
          <a:xfrm>
            <a:off x="8507186" y="359229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C5-T1</a:t>
            </a:r>
          </a:p>
        </p:txBody>
      </p:sp>
      <p:pic>
        <p:nvPicPr>
          <p:cNvPr id="12292" name="Picture 4" descr="Shoulder Dystocia/Erb's Palsy/Brachial Plexus Injury | Hospital Neglect  Attorney NY">
            <a:extLst>
              <a:ext uri="{FF2B5EF4-FFF2-40B4-BE49-F238E27FC236}">
                <a16:creationId xmlns:a16="http://schemas.microsoft.com/office/drawing/2014/main" id="{5AF6A4F1-6346-FF4B-86A2-3DA9ECF6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6" y="1736271"/>
            <a:ext cx="412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84654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Maneuvers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maneuver, Gaskin all-fours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lipFLOP: Four Steps to Remember • Midwifery Today">
            <a:extLst>
              <a:ext uri="{FF2B5EF4-FFF2-40B4-BE49-F238E27FC236}">
                <a16:creationId xmlns:a16="http://schemas.microsoft.com/office/drawing/2014/main" id="{A04EC3E4-40DE-A04B-B0EC-BDD2E77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" y="1371600"/>
            <a:ext cx="11188140" cy="48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0A741-D900-174C-A938-CC24629AD135}"/>
              </a:ext>
            </a:extLst>
          </p:cNvPr>
          <p:cNvSpPr txBox="1"/>
          <p:nvPr/>
        </p:nvSpPr>
        <p:spPr>
          <a:xfrm>
            <a:off x="4166465" y="294275"/>
            <a:ext cx="3859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Gaskin All-Fours</a:t>
            </a:r>
          </a:p>
        </p:txBody>
      </p:sp>
    </p:spTree>
    <p:extLst>
      <p:ext uri="{BB962C8B-B14F-4D97-AF65-F5344CB8AC3E}">
        <p14:creationId xmlns:p14="http://schemas.microsoft.com/office/powerpoint/2010/main" val="416548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CBC6-10D5-7842-8FBF-2DF68AF7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Posterior axilla sling traction (PAST)</a:t>
            </a:r>
          </a:p>
        </p:txBody>
      </p:sp>
      <p:pic>
        <p:nvPicPr>
          <p:cNvPr id="11266" name="Picture 2" descr="Posterior axilla sling traction for shoulder dystocia: case review and a  new method of shoulder rotation with the sling - American Journal of  Obstetrics &amp; Gynecology">
            <a:extLst>
              <a:ext uri="{FF2B5EF4-FFF2-40B4-BE49-F238E27FC236}">
                <a16:creationId xmlns:a16="http://schemas.microsoft.com/office/drawing/2014/main" id="{8AF97F22-01AA-D046-83BB-21F4BF3C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896"/>
            <a:ext cx="7140121" cy="53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28D49-B074-8D46-A9ED-1FD5456C1C7C}"/>
              </a:ext>
            </a:extLst>
          </p:cNvPr>
          <p:cNvSpPr txBox="1"/>
          <p:nvPr/>
        </p:nvSpPr>
        <p:spPr>
          <a:xfrm>
            <a:off x="8376558" y="3550999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rates of brachial plexus insult</a:t>
            </a:r>
          </a:p>
        </p:txBody>
      </p:sp>
    </p:spTree>
    <p:extLst>
      <p:ext uri="{BB962C8B-B14F-4D97-AF65-F5344CB8AC3E}">
        <p14:creationId xmlns:p14="http://schemas.microsoft.com/office/powerpoint/2010/main" val="3881354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39"/>
            <a:ext cx="10515600" cy="4351338"/>
          </a:xfrm>
        </p:spPr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994</Words>
  <Application>Microsoft Macintosh PowerPoint</Application>
  <PresentationFormat>Widescreen</PresentationFormat>
  <Paragraphs>159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PowerPoint Presentation</vt:lpstr>
      <vt:lpstr>Prevention</vt:lpstr>
      <vt:lpstr>Management</vt:lpstr>
      <vt:lpstr>Other Maneuvers</vt:lpstr>
      <vt:lpstr>PowerPoint Presentation</vt:lpstr>
      <vt:lpstr>Posterior axilla sling traction (PAST)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62</cp:revision>
  <dcterms:created xsi:type="dcterms:W3CDTF">2020-12-08T03:11:49Z</dcterms:created>
  <dcterms:modified xsi:type="dcterms:W3CDTF">2020-12-08T15:24:28Z</dcterms:modified>
</cp:coreProperties>
</file>